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22" autoAdjust="0"/>
  </p:normalViewPr>
  <p:slideViewPr>
    <p:cSldViewPr snapToGrid="0" snapToObjects="1">
      <p:cViewPr varScale="1">
        <p:scale>
          <a:sx n="70" d="100"/>
          <a:sy n="70" d="100"/>
        </p:scale>
        <p:origin x="-2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F2A52-3288-7F4A-BAB3-43AEB2A6C917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2F301-39C9-3B4F-9A79-4F7856100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smanaus.com.br/" TargetMode="External"/><Relationship Id="rId4" Type="http://schemas.openxmlformats.org/officeDocument/2006/relationships/hyperlink" Target="http://www.ibsmanaus.com.br/wp-admi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tutorial explica de maneira simplificada as ferramentas básicas para postar no Site da Igreja Batista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Shekinah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Manaus. Vamos lá!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–POWER: Botão liga/desliga 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– AV MUTE: Retira a projeção do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dando a impressão que está desligado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– FREEZE: Deixa o que está sendo apresentado congelado, a imagem não sai por mais que você desligue o notebook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– AUTO SETUP: Detecta o notebook ou qualquer outro dispositivo que esteja conectado ao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são passos que provavelmente serão realizados quando se utiliza um novo notebook,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feita essa configuração, na maioria das vezes o próprio Windows guardar todas essas alterações.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primeira vez que você colocar um notebook em um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qualquer,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padrão ele deixará as configurações em modo “clone”, ou seja,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tudo que você faz na sua tela do notebook será projetado no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Conforme a figura a seguir: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que não fiquemos dependentes do controle e sempre utilizando a função AV MUTE,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recomendado utilizar o notebook em modo de “Área de Trabalho Estendida”. Então vamos lá.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Primeiro clique com o lado direito do mouse em uma área vazia da área de trabalho,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escolha “Opções gráficas -&gt; Saída para -&gt; Área estendida -&gt;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Dispositivo Integrado + Monitor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caminho é padrão para a maioria das placas de vídeo Intel, pra outras placas de vídeo é só procurar um pouco na net que você acha.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ter feito isso, provavelmente a imagem projetada no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será esta: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Às vezes o Windows não detecta a resolução recomendada para ser utilizada no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fazendo com que a projeção fique um pouco distorcida, portanto devemos ajustar manualmente,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primeiro passo é clicar com o lado direito do mouse sobre a área de trabalho e selecionar “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Resolução da Tela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abrir o painel de configuração da tela, selecione na opção vídeo “Monitor genérico não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que é o nosso Datashow</a:t>
            </a:r>
            <a:r>
              <a:rPr lang="pt-BR" dirty="0" smtClean="0">
                <a:effectLst/>
              </a:rPr>
              <a:t> 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Verifique se as configurações estão conforme a figura</a:t>
            </a:r>
          </a:p>
          <a:p>
            <a:pPr fontAlgn="base"/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feito isso devemos configurar nosso papel de parede da área de trabalho,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colocando um papel de parede da cor preta, que no final das contas é uma simulação do AV MUTE. 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Primeiro clique com o lado direito do mouse na área de trabalho e selecione “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Personalizar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seguinte tela irá aparecer, clique em “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Plano de Fundo da Área de Trabalho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isso você deve digitar o endereço da igreja e acrescentar 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wp-admin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final da URL. 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exemplo: a URL do site é 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http://www.ibsmanaus.com.br/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deve ficar assim pra acessar o painel: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http://www.ibsmanaus.com.br/wp-admin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é só colocar seu Nome de usuário e Senha e clicar em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imagem abaixo mostra como deve ser a página de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5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outra tela selecione na opção Local da imagem “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 Sólidas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seguir basta clicar na cor preta e Salvar as alterações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Pronto agora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configurado!!!</a:t>
            </a:r>
          </a:p>
          <a:p>
            <a:pPr fontAlgn="base"/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vez trabalhando na área estendida, devemos configurar o PowerPoint, pois senão o mesmo será sempre projetado somente no notebook:</a:t>
            </a:r>
            <a:r>
              <a:rPr lang="pt-BR" dirty="0" smtClean="0">
                <a:effectLst/>
              </a:rPr>
              <a:t> 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Abra um slide pronto e vá na apresentação de slides e deixa as opções conforme a figura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 fará com que as apresentações sejam mostradas somente no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enquanto no notebook ficará conforme a imagem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que seja apresentado vídeos na área estendida é necessária baixar o programa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-Lite Codec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instalar o programa abra um vídeo e vá até a opção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seguida selecione a opção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Fullscreen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 após em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fullscreen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 selecione DISPLAY2 – Monitor Genérico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Pronto agora basta apertar F11 e depois barra para dar o play.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 um Exemplo </a:t>
            </a:r>
            <a:r>
              <a:rPr lang="pt-B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Imagem</a:t>
            </a:r>
            <a:endParaRPr lang="pt-B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 do painel há uma barra lateral na esquerda com todas as ferramentas do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Nessa barra você vai encontrar o menu de POSTS  logo acima de MÍDIA. </a:t>
            </a:r>
          </a:p>
          <a:p>
            <a:pPr fontAlgn="base"/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Deixe o mouse sobre a palavra POSTS e ele vai mostrar um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submenu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onde você deve clicar em ADICIONAR NOVO.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61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 Título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você insere o título do seu post.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– Inserir mídia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Clicando nesse item vai abrir uma janela onde você pode escolher imagens do seu computador ou de um link externo pra adicionar no post.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– Barra de opções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Nessa barra contém opções como negrito, itálico, alinhamento, cor da fonte, inserir link e etc. Geralmente a barra vem somente com uma linha de opções, para habilitar a segunda linha basta clicar no último botão da barra, onde o número 3 está apontando.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– Corpo do post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é onde você insere o texto, imagens, vídeo, ou o que mais você quiser no seu post.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– Opções de Tela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 opção habilita/desabilita algumas áreas do post. Como por exemplo a área de discussão.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– Discussão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primeira opção “Permitir Comentários” é sugestiva. A segunda opção Permitir </a:t>
            </a:r>
            <a:r>
              <a:rPr lang="pt-BR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trackbacks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pingbacks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nesta página é para permitir que sua página seja citada em outro blog. Por default deixaremos as duas desmarcadas sempre. 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– Imagem destacada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a imagem de destaque do seu post. Essa imagem aparece junto com o resumo do post pra ilustrar sobre o assunto do post. Normalmente essa também é a imagem que 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vai mostrar quando seu post for compartilhado.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–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Insira as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seu post separadas por vírgula e clique em adicionar.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são palavras-chave que descrevem o conteúdo do seu post. Se clicadas elas irão mostrar outros posts com a mesma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– Categorias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Nessa sessão você pode associar seu post a uma categoria ou até mesmo mais de uma. As categorias servem pra organizar os posts do site.  Por exemplo: Se você criar um post sobre “Cria em mim um coração puro” você pode adicioná-lo na categoria “Meditação”. Pra criar uma categoria basta clicar em 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“+ 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 nova categoria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Não se esqueça de selecionar as categorias do post que você está criando.</a:t>
            </a:r>
          </a:p>
          <a:p>
            <a:pPr fontAlgn="base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– Publicar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 post está prontinho! Basta clicar em Publicar e esperar as visualizações!</a:t>
            </a:r>
            <a:r>
              <a:rPr lang="pt-BR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9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tutorial explica de maneira simplificada as ferramentas básicas para postar no Site da Igreja Batista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Shekinah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Manaus. Vamos lá!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 Cabo de entrada do vídeo que vem do notebook.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– Cabos de saída do vídeo, um para 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datashow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 outro para o monitor.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é o Mac preto personalizado utilizado na mídia :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de entrada do cabo para projeção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de entrada do cabo para projeção</a:t>
            </a:r>
            <a:endParaRPr lang="pt-B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2F301-39C9-3B4F-9A79-4F78561007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3FD66A5-6C61-984E-A033-7BFB85123536}" type="datetimeFigureOut">
              <a:rPr lang="en-US" smtClean="0"/>
              <a:t>26/01/13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E57E4552-11A1-3C44-AEF5-893A26A9DC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smanaus.com.br/wp-admi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di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9" y="333374"/>
            <a:ext cx="7483765" cy="61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4" descr="C:\Users\Paulo\Dropbox\Treinamento Mídia\Projeção\IMG_20130125_22022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79842"/>
            <a:ext cx="8229600" cy="48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215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5" descr="C:\Users\Paulo\Dropbox\Treinamento Mídia\Projeção\04 - entrada do cabo do splite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79842"/>
            <a:ext cx="8229600" cy="48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911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7" descr="C:\Users\Paulo\Dropbox\Treinamento Mídia\Projeção\05 - Monitor do louvo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79842"/>
            <a:ext cx="8229600" cy="48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23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8" descr="C:\Users\Paulo\Dropbox\Treinamento Mídia\Projeção\IMG_20130125_211847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80159"/>
            <a:ext cx="8229600" cy="484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593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9" descr="C:\Users\Paulo\Dropbox\Treinamento Mídia\Projeção\07 - Datashow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79842"/>
            <a:ext cx="8229600" cy="48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578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13" descr="C:\Users\Paulo\Dropbox\Treinamento Mídia\Projeção\IMG_20130125_212837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91064"/>
            <a:ext cx="8229600" cy="529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291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11" descr="C:\Users\Paulo\Dropbox\Treinamento Mídia\Projeção\01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815" y="935763"/>
            <a:ext cx="8834755" cy="575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097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12" descr="C:\Users\Paulo\Dropbox\Treinamento Mídia\Projeção\IMG_20130125_213140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102" y="916985"/>
            <a:ext cx="8762184" cy="566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836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14" descr="C:\Users\Paulo\Dropbox\Treinamento Mídia\Projeção\02.png"/>
          <p:cNvPicPr/>
          <p:nvPr/>
        </p:nvPicPr>
        <p:blipFill>
          <a:blip r:embed="rId3" cstate="print"/>
          <a:srcRect l="12026" t="33392" r="69286" b="15514"/>
          <a:stretch>
            <a:fillRect/>
          </a:stretch>
        </p:blipFill>
        <p:spPr bwMode="auto">
          <a:xfrm>
            <a:off x="1923142" y="1091064"/>
            <a:ext cx="5315857" cy="545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359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15" descr="C:\Users\Paulo\Dropbox\Treinamento Mídia\Projeção\03.png"/>
          <p:cNvPicPr/>
          <p:nvPr/>
        </p:nvPicPr>
        <p:blipFill>
          <a:blip r:embed="rId3" cstate="print"/>
          <a:srcRect l="5997" t="6583" r="59040" b="8309"/>
          <a:stretch>
            <a:fillRect/>
          </a:stretch>
        </p:blipFill>
        <p:spPr bwMode="auto">
          <a:xfrm>
            <a:off x="1161148" y="1000349"/>
            <a:ext cx="6966856" cy="576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484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3925"/>
            <a:ext cx="8229600" cy="1143000"/>
          </a:xfrm>
        </p:spPr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Postar</a:t>
            </a:r>
            <a:r>
              <a:rPr lang="en-US" dirty="0" smtClean="0"/>
              <a:t> no Site da </a:t>
            </a:r>
            <a:r>
              <a:rPr lang="en-US" dirty="0" err="1" smtClean="0"/>
              <a:t>Igreja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4463142"/>
            <a:ext cx="2195286" cy="21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7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1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5486" y="1091064"/>
            <a:ext cx="6980555" cy="527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041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20" descr="C:\Users\Paulo\Dropbox\Treinamento Mídia\Projeção\04.png"/>
          <p:cNvPicPr/>
          <p:nvPr/>
        </p:nvPicPr>
        <p:blipFill>
          <a:blip r:embed="rId3" cstate="print"/>
          <a:srcRect l="25247" t="35047" r="62258" b="14896"/>
          <a:stretch>
            <a:fillRect/>
          </a:stretch>
        </p:blipFill>
        <p:spPr bwMode="auto">
          <a:xfrm>
            <a:off x="2449286" y="1331549"/>
            <a:ext cx="4126593" cy="498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736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21" descr="C:\Users\Paulo\Dropbox\Treinamento Mídia\Projeção\05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388" y="1006067"/>
            <a:ext cx="8468269" cy="550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717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22" descr="C:\Users\Paulo\Dropbox\Treinamento Mídia\Projeção\07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244" y="1091064"/>
            <a:ext cx="8798469" cy="5494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539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PC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23" descr="C:\Users\Paulo\Dropbox\Treinamento Mídia\Projeção\08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1091064"/>
            <a:ext cx="8360229" cy="524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79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PowerPoint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25" descr="C:\Users\Paulo\Dropbox\Treinamento Mídia\Projeção\09.png"/>
          <p:cNvPicPr/>
          <p:nvPr/>
        </p:nvPicPr>
        <p:blipFill>
          <a:blip r:embed="rId3" cstate="print"/>
          <a:srcRect r="43539"/>
          <a:stretch>
            <a:fillRect/>
          </a:stretch>
        </p:blipFill>
        <p:spPr bwMode="auto">
          <a:xfrm>
            <a:off x="457200" y="1273039"/>
            <a:ext cx="8229600" cy="498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7811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PowerPoint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26" descr="C:\Users\Paulo\Dropbox\Treinamento Mídia\Projeção\10.png"/>
          <p:cNvPicPr/>
          <p:nvPr/>
        </p:nvPicPr>
        <p:blipFill>
          <a:blip r:embed="rId3" cstate="print"/>
          <a:srcRect r="62737"/>
          <a:stretch>
            <a:fillRect/>
          </a:stretch>
        </p:blipFill>
        <p:spPr bwMode="auto">
          <a:xfrm>
            <a:off x="195216" y="1091247"/>
            <a:ext cx="8658497" cy="547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761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2 Configurando o PowerPoint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27" descr="C:\Users\Paulo\Dropbox\Treinamento Mídia\Projeção\11.png"/>
          <p:cNvPicPr/>
          <p:nvPr/>
        </p:nvPicPr>
        <p:blipFill>
          <a:blip r:embed="rId3" cstate="print"/>
          <a:srcRect r="43297"/>
          <a:stretch>
            <a:fillRect/>
          </a:stretch>
        </p:blipFill>
        <p:spPr bwMode="auto">
          <a:xfrm>
            <a:off x="172719" y="1232671"/>
            <a:ext cx="8771709" cy="509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838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3 Configurando a apresentação de vídeos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28" descr="C:\Users\Paulo\Dropbox\Treinamento Mídia\Projeção\12.png"/>
          <p:cNvPicPr/>
          <p:nvPr/>
        </p:nvPicPr>
        <p:blipFill>
          <a:blip r:embed="rId3" cstate="print"/>
          <a:srcRect r="70026"/>
          <a:stretch>
            <a:fillRect/>
          </a:stretch>
        </p:blipFill>
        <p:spPr bwMode="auto">
          <a:xfrm>
            <a:off x="457200" y="1137602"/>
            <a:ext cx="8229600" cy="543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218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3 Configurando a apresentação de vídeos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29" descr="C:\Users\Paulo\Dropbox\Treinamento Mídia\Projeção\13.png"/>
          <p:cNvPicPr/>
          <p:nvPr/>
        </p:nvPicPr>
        <p:blipFill>
          <a:blip r:embed="rId3" cstate="print"/>
          <a:srcRect r="52778"/>
          <a:stretch>
            <a:fillRect/>
          </a:stretch>
        </p:blipFill>
        <p:spPr bwMode="auto">
          <a:xfrm>
            <a:off x="457200" y="1091064"/>
            <a:ext cx="8229600" cy="556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010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2500" b="1" dirty="0"/>
              <a:t>1º Passo – Acessar o painel administrativo do site da </a:t>
            </a:r>
            <a:r>
              <a:rPr lang="pt-BR" sz="2500" b="1" dirty="0" smtClean="0"/>
              <a:t>Igreja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 de </a:t>
            </a:r>
            <a:r>
              <a:rPr lang="en-US" dirty="0" err="1" smtClean="0"/>
              <a:t>acesso</a:t>
            </a:r>
            <a:r>
              <a:rPr lang="en-US" dirty="0" smtClean="0"/>
              <a:t>: </a:t>
            </a:r>
            <a:r>
              <a:rPr lang="pt-BR" u="sng" dirty="0">
                <a:hlinkClick r:id="rId3"/>
              </a:rPr>
              <a:t>http://www.ibsmanaus.com.br/wp-admin</a:t>
            </a:r>
            <a:r>
              <a:rPr lang="pt-BR" dirty="0" smtClean="0">
                <a:effectLst/>
              </a:rPr>
              <a:t> </a:t>
            </a:r>
            <a:endParaRPr lang="en-US" dirty="0"/>
          </a:p>
        </p:txBody>
      </p:sp>
      <p:pic>
        <p:nvPicPr>
          <p:cNvPr id="4" name="Imagem 1"/>
          <p:cNvPicPr/>
          <p:nvPr/>
        </p:nvPicPr>
        <p:blipFill rotWithShape="1">
          <a:blip r:embed="rId4"/>
          <a:srcRect l="36283" t="18778" r="35840" b="44372"/>
          <a:stretch/>
        </p:blipFill>
        <p:spPr bwMode="auto">
          <a:xfrm>
            <a:off x="2630714" y="2830285"/>
            <a:ext cx="3918857" cy="3628572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170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3 Configurando a apresentação de vídeos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31" descr="C:\Users\Paulo\Dropbox\Treinamento Mídia\Projeção\14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91063"/>
            <a:ext cx="8229600" cy="5585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594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3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/>
              <a:t>3 Configurando a apresentação de vídeos</a:t>
            </a:r>
            <a:endParaRPr lang="pt-BR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32" descr="C:\Users\Paulo\Dropbox\Treinamento Mídia\Projeção\15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1091063"/>
            <a:ext cx="8360229" cy="55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4750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014619"/>
            <a:ext cx="7520940" cy="548640"/>
          </a:xfrm>
        </p:spPr>
        <p:txBody>
          <a:bodyPr/>
          <a:lstStyle/>
          <a:p>
            <a:pPr algn="ctr"/>
            <a:r>
              <a:rPr lang="en-US" i="1" dirty="0" smtClean="0"/>
              <a:t>“</a:t>
            </a:r>
            <a:r>
              <a:rPr lang="en-US" i="1" dirty="0" smtClean="0"/>
              <a:t>E </a:t>
            </a:r>
            <a:r>
              <a:rPr lang="en-US" i="1" dirty="0" err="1" smtClean="0"/>
              <a:t>tudo</a:t>
            </a:r>
            <a:r>
              <a:rPr lang="en-US" i="1" dirty="0" smtClean="0"/>
              <a:t> </a:t>
            </a:r>
            <a:r>
              <a:rPr lang="en-US" i="1" dirty="0" err="1" smtClean="0"/>
              <a:t>quanto</a:t>
            </a:r>
            <a:r>
              <a:rPr lang="en-US" i="1" dirty="0" smtClean="0"/>
              <a:t> </a:t>
            </a:r>
            <a:r>
              <a:rPr lang="en-US" i="1" dirty="0" err="1" smtClean="0"/>
              <a:t>fizerdes</a:t>
            </a:r>
            <a:r>
              <a:rPr lang="en-US" i="1" dirty="0" smtClean="0"/>
              <a:t>, </a:t>
            </a:r>
            <a:r>
              <a:rPr lang="en-US" i="1" dirty="0" err="1" smtClean="0"/>
              <a:t>fazei</a:t>
            </a:r>
            <a:r>
              <a:rPr lang="en-US" i="1" dirty="0" smtClean="0"/>
              <a:t>-o de </a:t>
            </a:r>
            <a:r>
              <a:rPr lang="en-US" i="1" dirty="0" err="1" smtClean="0"/>
              <a:t>cora</a:t>
            </a:r>
            <a:r>
              <a:rPr lang="en-US" i="1" dirty="0" err="1" smtClean="0"/>
              <a:t>ção</a:t>
            </a:r>
            <a:r>
              <a:rPr lang="en-US" i="1" dirty="0" smtClean="0"/>
              <a:t>, </a:t>
            </a:r>
            <a:r>
              <a:rPr lang="en-US" i="1" dirty="0" err="1" smtClean="0"/>
              <a:t>como</a:t>
            </a:r>
            <a:r>
              <a:rPr lang="en-US" i="1" dirty="0" smtClean="0"/>
              <a:t> </a:t>
            </a:r>
            <a:r>
              <a:rPr lang="en-US" i="1" dirty="0" err="1" smtClean="0"/>
              <a:t>ao</a:t>
            </a:r>
            <a:r>
              <a:rPr lang="en-US" i="1" dirty="0" smtClean="0"/>
              <a:t> </a:t>
            </a:r>
            <a:r>
              <a:rPr lang="en-US" i="1" dirty="0" err="1" smtClean="0"/>
              <a:t>senhor</a:t>
            </a:r>
            <a:r>
              <a:rPr lang="en-US" i="1" dirty="0" smtClean="0"/>
              <a:t>, e </a:t>
            </a:r>
            <a:r>
              <a:rPr lang="en-US" i="1" dirty="0" err="1" smtClean="0"/>
              <a:t>não</a:t>
            </a:r>
            <a:r>
              <a:rPr lang="en-US" i="1" dirty="0" smtClean="0"/>
              <a:t> </a:t>
            </a:r>
            <a:r>
              <a:rPr lang="en-US" i="1" dirty="0" err="1" smtClean="0"/>
              <a:t>aos</a:t>
            </a:r>
            <a:r>
              <a:rPr lang="en-US" i="1" dirty="0" smtClean="0"/>
              <a:t> </a:t>
            </a:r>
            <a:r>
              <a:rPr lang="en-US" i="1" dirty="0" err="1" smtClean="0"/>
              <a:t>homens</a:t>
            </a:r>
            <a:r>
              <a:rPr lang="en-US" i="1" dirty="0" smtClean="0"/>
              <a:t>”</a:t>
            </a:r>
            <a:br>
              <a:rPr lang="en-US" i="1" dirty="0" smtClean="0"/>
            </a:br>
            <a:endParaRPr lang="en-US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4643" y="438259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200" i="1" dirty="0" err="1" smtClean="0"/>
              <a:t>Colossenses</a:t>
            </a:r>
            <a:r>
              <a:rPr lang="en-US" sz="2200" i="1" dirty="0" smtClean="0"/>
              <a:t> 3.23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80821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2º Passo – Adicionar novo </a:t>
            </a:r>
            <a:r>
              <a:rPr lang="pt-BR" b="1" dirty="0" smtClean="0"/>
              <a:t>post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2"/>
          <p:cNvPicPr/>
          <p:nvPr/>
        </p:nvPicPr>
        <p:blipFill rotWithShape="1">
          <a:blip r:embed="rId3"/>
          <a:srcRect r="45759" b="61369"/>
          <a:stretch/>
        </p:blipFill>
        <p:spPr bwMode="auto">
          <a:xfrm>
            <a:off x="457200" y="1417637"/>
            <a:ext cx="8229600" cy="4708525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901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9496"/>
            <a:ext cx="8229600" cy="1143000"/>
          </a:xfrm>
        </p:spPr>
        <p:txBody>
          <a:bodyPr>
            <a:normAutofit fontScale="90000"/>
          </a:bodyPr>
          <a:lstStyle/>
          <a:p>
            <a:pPr fontAlgn="base"/>
            <a:r>
              <a:rPr lang="pt-BR" sz="3500" b="1" dirty="0"/>
              <a:t>3º Passo – Escrevendo e Publicando o </a:t>
            </a:r>
            <a:r>
              <a:rPr lang="pt-BR" sz="3500" b="1" dirty="0" smtClean="0"/>
              <a:t>post</a:t>
            </a:r>
            <a:endParaRPr lang="pt-BR" sz="3500" dirty="0"/>
          </a:p>
        </p:txBody>
      </p:sp>
    </p:spTree>
    <p:extLst>
      <p:ext uri="{BB962C8B-B14F-4D97-AF65-F5344CB8AC3E}">
        <p14:creationId xmlns:p14="http://schemas.microsoft.com/office/powerpoint/2010/main" val="383875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13"/>
          <p:cNvPicPr/>
          <p:nvPr/>
        </p:nvPicPr>
        <p:blipFill rotWithShape="1">
          <a:blip r:embed="rId3"/>
          <a:srcRect l="4925" t="9978" r="20005" b="1486"/>
          <a:stretch/>
        </p:blipFill>
        <p:spPr bwMode="auto">
          <a:xfrm>
            <a:off x="1052287" y="0"/>
            <a:ext cx="699706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576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55" y="2794001"/>
            <a:ext cx="4136571" cy="4136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3925"/>
            <a:ext cx="8229600" cy="1143000"/>
          </a:xfrm>
        </p:spPr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Operar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Projeção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1" descr="C:\Users\Paulo\Dropbox\Treinamento Mídia\Projeção\IMG_20130125_21160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79842"/>
            <a:ext cx="8229600" cy="534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56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/>
              <a:t>1 Apresentação do local e equipamentos da mídia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2" descr="C:\Users\Paulo\Dropbox\Treinamento Mídia\Projeção\02 - Vídeo Splitte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79842"/>
            <a:ext cx="8229600" cy="48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0241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538</TotalTime>
  <Words>955</Words>
  <Application>Microsoft Macintosh PowerPoint</Application>
  <PresentationFormat>On-screen Show (4:3)</PresentationFormat>
  <Paragraphs>148</Paragraphs>
  <Slides>32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Angles</vt:lpstr>
      <vt:lpstr>PowerPoint Presentation</vt:lpstr>
      <vt:lpstr>Como Postar no Site da Igreja?</vt:lpstr>
      <vt:lpstr>1º Passo – Acessar o painel administrativo do site da Igreja</vt:lpstr>
      <vt:lpstr>2º Passo – Adicionar novo post</vt:lpstr>
      <vt:lpstr>3º Passo – Escrevendo e Publicando o post</vt:lpstr>
      <vt:lpstr>PowerPoint Presentation</vt:lpstr>
      <vt:lpstr>Como Operar na Projeção?</vt:lpstr>
      <vt:lpstr>1 Apresentação do local e equipamentos da mídia </vt:lpstr>
      <vt:lpstr>1 Apresentação do local e equipamentos da mídia </vt:lpstr>
      <vt:lpstr>1 Apresentação do local e equipamentos da mídia </vt:lpstr>
      <vt:lpstr>1 Apresentação do local e equipamentos da mídia </vt:lpstr>
      <vt:lpstr>1 Apresentação do local e equipamentos da mídia </vt:lpstr>
      <vt:lpstr>1 Apresentação do local e equipamentos da mídia </vt:lpstr>
      <vt:lpstr>1 Apresentação do local e equipamentos da mídia </vt:lpstr>
      <vt:lpstr>2 Configurando o PC</vt:lpstr>
      <vt:lpstr>2 Configurando o PC</vt:lpstr>
      <vt:lpstr>2 Configurando o PC</vt:lpstr>
      <vt:lpstr>2 Configurando o PC</vt:lpstr>
      <vt:lpstr>2 Configurando o PC</vt:lpstr>
      <vt:lpstr>2 Configurando o PC</vt:lpstr>
      <vt:lpstr>2 Configurando o PC</vt:lpstr>
      <vt:lpstr>2 Configurando o PC</vt:lpstr>
      <vt:lpstr>2 Configurando o PC</vt:lpstr>
      <vt:lpstr>2 Configurando o PC</vt:lpstr>
      <vt:lpstr>2 Configurando o PowerPoint</vt:lpstr>
      <vt:lpstr>2 Configurando o PowerPoint</vt:lpstr>
      <vt:lpstr>2 Configurando o PowerPoint</vt:lpstr>
      <vt:lpstr>3 Configurando a apresentação de vídeos</vt:lpstr>
      <vt:lpstr>3 Configurando a apresentação de vídeos</vt:lpstr>
      <vt:lpstr>3 Configurando a apresentação de vídeos</vt:lpstr>
      <vt:lpstr>3 Configurando a apresentação de vídeos</vt:lpstr>
      <vt:lpstr>“E tudo quanto fizerdes, fazei-o de coração, como ao senhor, e não aos homens”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Paulo</dc:creator>
  <cp:lastModifiedBy>Paulo</cp:lastModifiedBy>
  <cp:revision>7</cp:revision>
  <dcterms:created xsi:type="dcterms:W3CDTF">2013-01-26T07:16:55Z</dcterms:created>
  <dcterms:modified xsi:type="dcterms:W3CDTF">2013-01-26T16:21:13Z</dcterms:modified>
</cp:coreProperties>
</file>